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ulo5" initials="t" lastIdx="0" clrIdx="0">
    <p:extLst>
      <p:ext uri="{19B8F6BF-5375-455C-9EA6-DF929625EA0E}">
        <p15:presenceInfo xmlns:p15="http://schemas.microsoft.com/office/powerpoint/2012/main" userId="tanulo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420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002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8839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17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6124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6417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1800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629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693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228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694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519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694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633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855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829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22BE9-644F-4FA1-8D1A-C75F9931DE14}" type="datetimeFigureOut">
              <a:rPr lang="hu-HU" smtClean="0"/>
              <a:t>2023. 04. 24.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AF50694-8745-4DD1-95CB-71E14E9F9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82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dirty="0" smtClean="0"/>
              <a:t>Méhek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hu-HU" dirty="0" smtClean="0"/>
              <a:t>8. osztály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6400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3440"/>
          </a:xfrm>
        </p:spPr>
        <p:txBody>
          <a:bodyPr/>
          <a:lstStyle/>
          <a:p>
            <a:r>
              <a:rPr lang="hu-HU" dirty="0" smtClean="0"/>
              <a:t>Méhészeti eszközök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602377"/>
            <a:ext cx="8596668" cy="4438985"/>
          </a:xfrm>
        </p:spPr>
        <p:txBody>
          <a:bodyPr/>
          <a:lstStyle/>
          <a:p>
            <a:r>
              <a:rPr lang="hu-HU" dirty="0" smtClean="0"/>
              <a:t>Elektromos </a:t>
            </a:r>
            <a:r>
              <a:rPr lang="hu-HU" dirty="0"/>
              <a:t>méh leseprő: segédeszköz, amely segít megtisztítani a keretet a </a:t>
            </a:r>
            <a:r>
              <a:rPr lang="hu-HU" dirty="0" smtClean="0"/>
              <a:t>méhektől.</a:t>
            </a:r>
          </a:p>
          <a:p>
            <a:endParaRPr lang="hu-HU" dirty="0"/>
          </a:p>
          <a:p>
            <a:r>
              <a:rPr lang="hu-HU" dirty="0" err="1" smtClean="0"/>
              <a:t>Fedelező</a:t>
            </a:r>
            <a:r>
              <a:rPr lang="hu-HU" dirty="0" smtClean="0"/>
              <a:t> állvány: Arra helyezik a mézes keretet.</a:t>
            </a:r>
          </a:p>
          <a:p>
            <a:endParaRPr lang="hu-HU" dirty="0"/>
          </a:p>
          <a:p>
            <a:r>
              <a:rPr lang="hu-HU" dirty="0" smtClean="0"/>
              <a:t>Méz szűrő: Leszűri a mézet.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145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6023"/>
          </a:xfrm>
        </p:spPr>
        <p:txBody>
          <a:bodyPr/>
          <a:lstStyle/>
          <a:p>
            <a:r>
              <a:rPr lang="hu-HU" dirty="0" smtClean="0"/>
              <a:t>Virágpor gyűjtés</a:t>
            </a:r>
            <a:endParaRPr lang="hu-HU" dirty="0"/>
          </a:p>
        </p:txBody>
      </p:sp>
      <p:pic>
        <p:nvPicPr>
          <p:cNvPr id="3" name="VID_20230423113441_0916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8732" y="1558834"/>
            <a:ext cx="2808377" cy="4992670"/>
          </a:xfrm>
          <a:prstGeom prst="rect">
            <a:avLst/>
          </a:prstGeom>
        </p:spPr>
      </p:pic>
      <p:pic>
        <p:nvPicPr>
          <p:cNvPr id="7" name="20230423_15364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334" y="1558834"/>
            <a:ext cx="3293110" cy="499267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13719" r="2347" b="38387"/>
          <a:stretch/>
        </p:blipFill>
        <p:spPr>
          <a:xfrm>
            <a:off x="4227104" y="1558834"/>
            <a:ext cx="2774968" cy="186363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01" y="3633407"/>
            <a:ext cx="2188573" cy="291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3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539932"/>
            <a:ext cx="8596668" cy="844732"/>
          </a:xfrm>
        </p:spPr>
        <p:txBody>
          <a:bodyPr/>
          <a:lstStyle/>
          <a:p>
            <a:r>
              <a:rPr lang="hu-HU" dirty="0" smtClean="0"/>
              <a:t>A méz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715589"/>
            <a:ext cx="4208175" cy="4325773"/>
          </a:xfrm>
        </p:spPr>
        <p:txBody>
          <a:bodyPr/>
          <a:lstStyle/>
          <a:p>
            <a:r>
              <a:rPr lang="hu-HU" dirty="0"/>
              <a:t>Emberi felhasználáshoz a mézet méhész vagy mézvadász </a:t>
            </a:r>
            <a:r>
              <a:rPr lang="hu-HU" dirty="0" err="1"/>
              <a:t>szerzi</a:t>
            </a:r>
            <a:r>
              <a:rPr lang="hu-HU" dirty="0"/>
              <a:t> meg, illetve nyeri ki. </a:t>
            </a:r>
            <a:endParaRPr lang="hu-HU" dirty="0" smtClean="0"/>
          </a:p>
          <a:p>
            <a:r>
              <a:rPr lang="hu-HU" dirty="0"/>
              <a:t>A méz édes ízét a nem kristályosodó gyümölcscukor adja meg, azt pedig, hogy milyen zamatú lesz, azok az illóolajparányok határozzák meg, melyeket a különféle virágok nektárjai adnak, amit a méhek összegyűjtöttek.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90" y="2151018"/>
            <a:ext cx="3494145" cy="28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9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454815" y="1071154"/>
            <a:ext cx="8124614" cy="863499"/>
          </a:xfrm>
        </p:spPr>
        <p:txBody>
          <a:bodyPr/>
          <a:lstStyle/>
          <a:p>
            <a:r>
              <a:rPr lang="hu-HU" dirty="0" smtClean="0"/>
              <a:t>Köszönjük a figyelmet!</a:t>
            </a:r>
            <a:r>
              <a:rPr lang="hu-HU" dirty="0" smtClean="0">
                <a:sym typeface="Wingdings" panose="05000000000000000000" pitchFamily="2" charset="2"/>
              </a:rPr>
              <a:t>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04" y="1071154"/>
            <a:ext cx="5335361" cy="599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7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méhek testfelépítése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/>
              <a:t>Három </a:t>
            </a:r>
            <a:r>
              <a:rPr lang="hu-HU" dirty="0"/>
              <a:t>fő testtájuk van, a fej, a tor és a </a:t>
            </a:r>
            <a:r>
              <a:rPr lang="hu-HU" dirty="0" smtClean="0"/>
              <a:t>potroh.</a:t>
            </a:r>
            <a:endParaRPr lang="hu-HU" dirty="0"/>
          </a:p>
          <a:p>
            <a:r>
              <a:rPr lang="hu-HU" dirty="0"/>
              <a:t> Gerinctelen állatok. Kitinvázuk két helyen </a:t>
            </a:r>
            <a:r>
              <a:rPr lang="hu-HU" dirty="0" smtClean="0"/>
              <a:t>beszűkül.</a:t>
            </a:r>
          </a:p>
          <a:p>
            <a:r>
              <a:rPr lang="hu-HU" dirty="0"/>
              <a:t>Külső vázukhoz belülről tapadnak az izmok, ennek segítségével mozognak.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200" y="2265091"/>
            <a:ext cx="4063118" cy="3325811"/>
          </a:xfrm>
        </p:spPr>
      </p:pic>
    </p:spTree>
    <p:extLst>
      <p:ext uri="{BB962C8B-B14F-4D97-AF65-F5344CB8AC3E}">
        <p14:creationId xmlns:p14="http://schemas.microsoft.com/office/powerpoint/2010/main" val="66753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7011">
            <a:off x="6558067" y="1500047"/>
            <a:ext cx="3303270" cy="4404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3830">
            <a:off x="966911" y="1401737"/>
            <a:ext cx="3268979" cy="4358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57" y="778688"/>
            <a:ext cx="3364231" cy="4485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63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Szaporodás és életmódjuk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Nyár közepén egy egészséges család 40 000-80 000 egyedből áll. </a:t>
            </a:r>
            <a:endParaRPr lang="hu-HU" dirty="0" smtClean="0"/>
          </a:p>
          <a:p>
            <a:r>
              <a:rPr lang="hu-HU" dirty="0"/>
              <a:t>A fiatal anyák 3-6 napos koruktól kirepülnek párzani, ha napos, szélcsendes az </a:t>
            </a:r>
            <a:r>
              <a:rPr lang="hu-HU" dirty="0" smtClean="0"/>
              <a:t>idő.</a:t>
            </a:r>
          </a:p>
          <a:p>
            <a:r>
              <a:rPr lang="hu-HU" dirty="0"/>
              <a:t>A genetikai sokféleség előnyös a tél túléléséhez</a:t>
            </a:r>
            <a:r>
              <a:rPr lang="hu-HU" dirty="0" smtClean="0"/>
              <a:t>.</a:t>
            </a:r>
          </a:p>
          <a:p>
            <a:r>
              <a:rPr lang="hu-HU" dirty="0"/>
              <a:t>Az anya naponta akár 1500 petét is rakhat. 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/>
              <a:t>Az európai fajtáknál az anya 16, a dolgozó 21, a here 23 napig fejlődik.</a:t>
            </a:r>
          </a:p>
        </p:txBody>
      </p:sp>
    </p:spTree>
    <p:extLst>
      <p:ext uri="{BB962C8B-B14F-4D97-AF65-F5344CB8AC3E}">
        <p14:creationId xmlns:p14="http://schemas.microsoft.com/office/powerpoint/2010/main" val="1257428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1935" y="418012"/>
            <a:ext cx="8596668" cy="801188"/>
          </a:xfrm>
        </p:spPr>
        <p:txBody>
          <a:bodyPr/>
          <a:lstStyle/>
          <a:p>
            <a:r>
              <a:rPr lang="hu-HU" dirty="0" smtClean="0"/>
              <a:t>Méhészeti eszközök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28" y="1487714"/>
            <a:ext cx="5181600" cy="2055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5" y="2046593"/>
            <a:ext cx="2620792" cy="4487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28" y="3609729"/>
            <a:ext cx="2819301" cy="2924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40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Méhészeti eszközök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Mézes hordó: Ebben tárolják a mézet.</a:t>
            </a:r>
          </a:p>
          <a:p>
            <a:endParaRPr lang="hu-HU" dirty="0"/>
          </a:p>
          <a:p>
            <a:r>
              <a:rPr lang="hu-HU" dirty="0" smtClean="0"/>
              <a:t>Füstölő</a:t>
            </a:r>
            <a:r>
              <a:rPr lang="hu-HU" dirty="0"/>
              <a:t>: Ez az eszköz a méhész legfontosabb eszköze. A méhek elriasztása, csillapítása </a:t>
            </a:r>
            <a:r>
              <a:rPr lang="hu-HU" dirty="0" smtClean="0"/>
              <a:t>érdekében.</a:t>
            </a:r>
          </a:p>
          <a:p>
            <a:endParaRPr lang="hu-HU" dirty="0"/>
          </a:p>
          <a:p>
            <a:r>
              <a:rPr lang="hu-HU" dirty="0" smtClean="0"/>
              <a:t>Keret </a:t>
            </a:r>
            <a:r>
              <a:rPr lang="hu-HU" dirty="0" err="1" smtClean="0"/>
              <a:t>lecek</a:t>
            </a:r>
            <a:r>
              <a:rPr lang="hu-HU" dirty="0"/>
              <a:t>: </a:t>
            </a:r>
            <a:r>
              <a:rPr lang="hu-HU" dirty="0" smtClean="0"/>
              <a:t>Megakadályozzák </a:t>
            </a:r>
            <a:r>
              <a:rPr lang="hu-HU" dirty="0"/>
              <a:t>a lép kitörését.</a:t>
            </a:r>
          </a:p>
        </p:txBody>
      </p:sp>
    </p:spTree>
    <p:extLst>
      <p:ext uri="{BB962C8B-B14F-4D97-AF65-F5344CB8AC3E}">
        <p14:creationId xmlns:p14="http://schemas.microsoft.com/office/powerpoint/2010/main" val="1147506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2249" y="431738"/>
            <a:ext cx="4269135" cy="644434"/>
          </a:xfrm>
        </p:spPr>
        <p:txBody>
          <a:bodyPr/>
          <a:lstStyle/>
          <a:p>
            <a:r>
              <a:rPr lang="hu-HU" dirty="0" smtClean="0"/>
              <a:t>Méhészeti eszközök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82" y="1388498"/>
            <a:ext cx="3447202" cy="4968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917" y="326631"/>
            <a:ext cx="2728939" cy="6030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86" y="3779001"/>
            <a:ext cx="2902929" cy="2577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87" y="326630"/>
            <a:ext cx="2902929" cy="3410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509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7314"/>
          </a:xfrm>
        </p:spPr>
        <p:txBody>
          <a:bodyPr/>
          <a:lstStyle/>
          <a:p>
            <a:r>
              <a:rPr lang="hu-HU" dirty="0" smtClean="0"/>
              <a:t>Méhészeti eszközök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706881"/>
            <a:ext cx="8596668" cy="4334482"/>
          </a:xfrm>
        </p:spPr>
        <p:txBody>
          <a:bodyPr/>
          <a:lstStyle/>
          <a:p>
            <a:r>
              <a:rPr lang="hu-HU" dirty="0" smtClean="0"/>
              <a:t>Méhészeti védő </a:t>
            </a:r>
            <a:r>
              <a:rPr lang="hu-HU" dirty="0"/>
              <a:t>álarc: A méhész fejét óvó, textilből vagy nejlonból készült sapka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r>
              <a:rPr lang="hu-HU" dirty="0" smtClean="0"/>
              <a:t>Méhészeti védő kesztyű: A méhész kezét óvja.</a:t>
            </a:r>
          </a:p>
          <a:p>
            <a:endParaRPr lang="hu-HU" dirty="0"/>
          </a:p>
          <a:p>
            <a:r>
              <a:rPr lang="hu-HU" dirty="0" err="1" smtClean="0"/>
              <a:t>Fedelező</a:t>
            </a:r>
            <a:r>
              <a:rPr lang="hu-HU" dirty="0" smtClean="0"/>
              <a:t> villa: A méz felett lévő fedél eltávolítására alkalmas.</a:t>
            </a:r>
          </a:p>
          <a:p>
            <a:endParaRPr lang="hu-HU" dirty="0"/>
          </a:p>
          <a:p>
            <a:r>
              <a:rPr lang="hu-HU" dirty="0" smtClean="0"/>
              <a:t>Kaptár elválasztó anyagráccsal: Lehetővé teszi a kaptár függőleges elválasztását.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72171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251717" cy="766354"/>
          </a:xfrm>
        </p:spPr>
        <p:txBody>
          <a:bodyPr/>
          <a:lstStyle/>
          <a:p>
            <a:r>
              <a:rPr lang="hu-HU" dirty="0" smtClean="0"/>
              <a:t>Méhészeti eszközök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4" y="2707587"/>
            <a:ext cx="4233177" cy="2991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90" y="496389"/>
            <a:ext cx="3440616" cy="3807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90" y="3648891"/>
            <a:ext cx="3440616" cy="2956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8841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Sárga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174</TotalTime>
  <Words>286</Words>
  <Application>Microsoft Office PowerPoint</Application>
  <PresentationFormat>Szélesvásznú</PresentationFormat>
  <Paragraphs>40</Paragraphs>
  <Slides>13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Trebuchet MS</vt:lpstr>
      <vt:lpstr>Wingdings</vt:lpstr>
      <vt:lpstr>Wingdings 3</vt:lpstr>
      <vt:lpstr>Fazetta</vt:lpstr>
      <vt:lpstr>Méhek</vt:lpstr>
      <vt:lpstr>A méhek testfelépítése</vt:lpstr>
      <vt:lpstr>PowerPoint-bemutató</vt:lpstr>
      <vt:lpstr>Szaporodás és életmódjuk</vt:lpstr>
      <vt:lpstr>Méhészeti eszközök</vt:lpstr>
      <vt:lpstr>Méhészeti eszközök</vt:lpstr>
      <vt:lpstr>Méhészeti eszközök </vt:lpstr>
      <vt:lpstr>Méhészeti eszközök</vt:lpstr>
      <vt:lpstr>Méhészeti eszközök</vt:lpstr>
      <vt:lpstr>Méhészeti eszközök</vt:lpstr>
      <vt:lpstr>Virágpor gyűjtés</vt:lpstr>
      <vt:lpstr>A méz</vt:lpstr>
      <vt:lpstr>Köszönjük a figyelmet!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Méhek</dc:title>
  <dc:creator>tanulo5</dc:creator>
  <cp:lastModifiedBy>tanulo5</cp:lastModifiedBy>
  <cp:revision>11</cp:revision>
  <dcterms:created xsi:type="dcterms:W3CDTF">2023-04-24T07:40:34Z</dcterms:created>
  <dcterms:modified xsi:type="dcterms:W3CDTF">2023-04-24T10:34:46Z</dcterms:modified>
</cp:coreProperties>
</file>